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58" r:id="rId6"/>
    <p:sldId id="261" r:id="rId7"/>
    <p:sldId id="260" r:id="rId8"/>
    <p:sldId id="265" r:id="rId9"/>
    <p:sldId id="270" r:id="rId10"/>
    <p:sldId id="266" r:id="rId11"/>
    <p:sldId id="267" r:id="rId12"/>
    <p:sldId id="268" r:id="rId13"/>
    <p:sldId id="274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pda.bnkomi.ru/content/news/images/14280/KAB_6572_preview_420.jpg" TargetMode="External"/><Relationship Id="rId13" Type="http://schemas.openxmlformats.org/officeDocument/2006/relationships/hyperlink" Target="http://s017.radikal.ru/i422/1507/23/14b0fb98c6d4.jpg" TargetMode="External"/><Relationship Id="rId3" Type="http://schemas.openxmlformats.org/officeDocument/2006/relationships/hyperlink" Target="https://im3-tub-ru.yandex.net/i?id=6e6317c4db20f1dc50786593e1cf718e&amp;n=33&amp;h=190&amp;w=236" TargetMode="External"/><Relationship Id="rId7" Type="http://schemas.openxmlformats.org/officeDocument/2006/relationships/hyperlink" Target="http://www.culturerk.narod.ru/meropri/2013/pic/fest_pechora_0.jpg" TargetMode="External"/><Relationship Id="rId12" Type="http://schemas.openxmlformats.org/officeDocument/2006/relationships/hyperlink" Target="http://myfest.ru/tmp/cash/img/vk-310199749.jpg" TargetMode="External"/><Relationship Id="rId2" Type="http://schemas.openxmlformats.org/officeDocument/2006/relationships/hyperlink" Target="http://komikz.ru/images/5061_7f0K3_photo-1102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00masel.ru/jst/image/5594397000f8f.jpg" TargetMode="External"/><Relationship Id="rId11" Type="http://schemas.openxmlformats.org/officeDocument/2006/relationships/hyperlink" Target="http://i.ytimg.com/vi/coiPHtl5Esc/hqdefault.jpg" TargetMode="External"/><Relationship Id="rId5" Type="http://schemas.openxmlformats.org/officeDocument/2006/relationships/hyperlink" Target="http://image.issuu.com/140217200343-aef6903401403a424df489b662e1c1ac/jpg/page_1_thumb_large.jpg" TargetMode="External"/><Relationship Id="rId10" Type="http://schemas.openxmlformats.org/officeDocument/2006/relationships/hyperlink" Target="http://znanie.podelise.ru/tw_files2/urls_914/17/d-16696/7z-docs/3_html_61f4f589.jpg" TargetMode="External"/><Relationship Id="rId4" Type="http://schemas.openxmlformats.org/officeDocument/2006/relationships/hyperlink" Target="http://uc-cbs.ru/wp-content/uploads/2013/07/s10.jpg" TargetMode="External"/><Relationship Id="rId9" Type="http://schemas.openxmlformats.org/officeDocument/2006/relationships/hyperlink" Target="http://&#1082;&#1086;&#1084;&#1072;&#1085;&#1076;&#1072;-&#1082;&#1086;&#1095;&#1091;&#1102;&#1097;&#1080;&#1077;.&#1088;&#1092;/sites/default/files/0_61143_2d792602_L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Олег Акимович </a:t>
            </a:r>
            <a:r>
              <a:rPr lang="ru-RU" b="1" dirty="0" err="1" smtClean="0">
                <a:solidFill>
                  <a:srgbClr val="FF0000"/>
                </a:solidFill>
              </a:rPr>
              <a:t>Чупров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«Горка </a:t>
            </a:r>
            <a:r>
              <a:rPr lang="ru-RU" b="1" dirty="0" err="1" smtClean="0">
                <a:solidFill>
                  <a:srgbClr val="FF0000"/>
                </a:solidFill>
              </a:rPr>
              <a:t>Усть-Цилемская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42"/>
            <a:ext cx="6400800" cy="142876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Всероссийский сетевой проект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«В мире поэзии»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3786190"/>
            <a:ext cx="4143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0070C0"/>
                </a:solidFill>
              </a:rPr>
              <a:t>Выполнили: к</a:t>
            </a:r>
            <a:r>
              <a:rPr lang="ru-RU" sz="2000" b="1" dirty="0" smtClean="0">
                <a:solidFill>
                  <a:srgbClr val="0070C0"/>
                </a:solidFill>
              </a:rPr>
              <a:t>оманда «</a:t>
            </a:r>
            <a:r>
              <a:rPr lang="ru-RU" sz="2000" b="1" dirty="0" err="1" smtClean="0">
                <a:solidFill>
                  <a:srgbClr val="0070C0"/>
                </a:solidFill>
              </a:rPr>
              <a:t>Устьцилёмки</a:t>
            </a:r>
            <a:r>
              <a:rPr lang="ru-RU" sz="2000" b="1" dirty="0" smtClean="0">
                <a:solidFill>
                  <a:srgbClr val="0070C0"/>
                </a:solidFill>
              </a:rPr>
              <a:t>», ученицы 6 класса: Торопова </a:t>
            </a:r>
            <a:r>
              <a:rPr lang="ru-RU" sz="2000" b="1" dirty="0" err="1" smtClean="0">
                <a:solidFill>
                  <a:srgbClr val="0070C0"/>
                </a:solidFill>
              </a:rPr>
              <a:t>Карина</a:t>
            </a:r>
            <a:r>
              <a:rPr lang="ru-RU" sz="2000" b="1" dirty="0" smtClean="0">
                <a:solidFill>
                  <a:srgbClr val="0070C0"/>
                </a:solidFill>
              </a:rPr>
              <a:t>, </a:t>
            </a:r>
            <a:r>
              <a:rPr lang="ru-RU" sz="2000" b="1" dirty="0" err="1" smtClean="0">
                <a:solidFill>
                  <a:srgbClr val="0070C0"/>
                </a:solidFill>
              </a:rPr>
              <a:t>Дуркина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err="1" smtClean="0">
                <a:solidFill>
                  <a:srgbClr val="0070C0"/>
                </a:solidFill>
              </a:rPr>
              <a:t>Дарина</a:t>
            </a:r>
            <a:r>
              <a:rPr lang="ru-RU" sz="2000" b="1" dirty="0" smtClean="0">
                <a:solidFill>
                  <a:srgbClr val="0070C0"/>
                </a:solidFill>
              </a:rPr>
              <a:t>, </a:t>
            </a:r>
            <a:r>
              <a:rPr lang="ru-RU" sz="2000" b="1" dirty="0" err="1" smtClean="0">
                <a:solidFill>
                  <a:srgbClr val="0070C0"/>
                </a:solidFill>
              </a:rPr>
              <a:t>Поздеева</a:t>
            </a:r>
            <a:r>
              <a:rPr lang="ru-RU" sz="2000" b="1" dirty="0" smtClean="0">
                <a:solidFill>
                  <a:srgbClr val="0070C0"/>
                </a:solidFill>
              </a:rPr>
              <a:t> Алёна МБОУ «Кадетская СОШ» с. Коровий Ручей</a:t>
            </a:r>
          </a:p>
          <a:p>
            <a:r>
              <a:rPr lang="ru-RU" sz="2000" b="1" u="sng" dirty="0" smtClean="0">
                <a:solidFill>
                  <a:srgbClr val="0070C0"/>
                </a:solidFill>
              </a:rPr>
              <a:t>Руководитель: </a:t>
            </a:r>
            <a:r>
              <a:rPr lang="ru-RU" sz="2000" b="1" dirty="0" err="1" smtClean="0">
                <a:solidFill>
                  <a:srgbClr val="0070C0"/>
                </a:solidFill>
              </a:rPr>
              <a:t>Матуленко</a:t>
            </a:r>
            <a:r>
              <a:rPr lang="ru-RU" sz="2000" b="1" dirty="0" smtClean="0">
                <a:solidFill>
                  <a:srgbClr val="0070C0"/>
                </a:solidFill>
              </a:rPr>
              <a:t> Маргарита Николаевна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Семья\Desktop\0_61143_2d792602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04586"/>
            <a:ext cx="4357718" cy="29009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«Слово – отражение мысли»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Семья\Desktop\KAB_6572_preview_4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90419"/>
            <a:ext cx="8715436" cy="52247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Сочинение –рассуждение.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Горка – это весенне-летний обрядовый праздник, живой памятник, жемчужина русского севера. В 2004 году «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</a:rPr>
              <a:t>Усть-Цилемская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» горка была удостоена статуса Республиканского праздника.</a:t>
            </a:r>
          </a:p>
          <a:p>
            <a:pPr algn="ctr">
              <a:buNone/>
            </a:pP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Прекрасный поэт Олег Акимович 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</a:rPr>
              <a:t>Чупров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 написал замечательное стихотворение «Горка 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</a:rPr>
              <a:t>Усть-Цилемская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». В нем Олег Акимович расхваливает горку и рассказывает о том, что даже старики танцуют и веселятся на этом празднике. На данный момент писатель проживает в городе Санкт-Петербурге, но несмотря на это, он всегда приезжает в Усть-Цильму на горку. Я думаю, Олег 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</a:rPr>
              <a:t>Чупров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 приезжает, потому что очень скучает по своему небольшому селу, по родным краям. Мне кажется, в стихотворении «Горка 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</a:rPr>
              <a:t>Усть-Цилемская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» он говорит о том, что такой горки, как в Усть-Цильме, нет нигде. В произведении описывается горка. Например, на горку женщины, девушки и даже девочки одевают нарядные сарафаны, что на горку приезжают гости из разных деревень и даже городов, водят хороводы, поют песни, играют в различные игры. Он говорит: «Лишь в Усть-Цильме горку водят! Горка – танец 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</a:rPr>
              <a:t>устьцилем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</a:rPr>
              <a:t>!» Вот так он и решил закончить свое стихотворение.</a:t>
            </a:r>
          </a:p>
          <a:p>
            <a:pPr algn="r">
              <a:buNone/>
            </a:pPr>
            <a:r>
              <a:rPr lang="ru-RU" sz="3800" b="1" i="1" dirty="0" smtClean="0">
                <a:solidFill>
                  <a:schemeClr val="accent1">
                    <a:lumMod val="50000"/>
                  </a:schemeClr>
                </a:solidFill>
              </a:rPr>
              <a:t>Торопова </a:t>
            </a:r>
            <a:r>
              <a:rPr lang="ru-RU" sz="3800" b="1" i="1" dirty="0" err="1" smtClean="0">
                <a:solidFill>
                  <a:schemeClr val="accent1">
                    <a:lumMod val="50000"/>
                  </a:schemeClr>
                </a:solidFill>
              </a:rPr>
              <a:t>Карина</a:t>
            </a:r>
            <a:r>
              <a:rPr lang="ru-RU" sz="3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4626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«Картины поэзии»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«Заиграла снова хромка,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То грустна, то весела…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И проходит </a:t>
            </a:r>
            <a:r>
              <a:rPr lang="ru-RU" sz="3200" b="1" dirty="0" err="1" smtClean="0">
                <a:solidFill>
                  <a:srgbClr val="0070C0"/>
                </a:solidFill>
              </a:rPr>
              <a:t>устьцилёмка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Главной улицей села…»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:\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241865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2919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«Кавалер за нею гордо,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Следом –целый хоровод!»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Семья\Desktop\thumb_15591_news_big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679263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«Гость столичный смотрит зорко,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Ловит чудо в объектив…»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H:\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8001056" cy="50773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«Лишь в Усть-Цильме водят горку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Под российский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Под мотив!»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Семья\Desktop\vk-3101997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5753100" cy="3829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«Лишь в Усть-Цильме горку водят!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«Горка» –танец </a:t>
            </a:r>
            <a:r>
              <a:rPr lang="ru-RU" sz="3200" b="1" dirty="0" err="1" smtClean="0">
                <a:solidFill>
                  <a:srgbClr val="0070C0"/>
                </a:solidFill>
              </a:rPr>
              <a:t>устьцилём</a:t>
            </a:r>
            <a:r>
              <a:rPr lang="ru-RU" sz="3200" b="1" dirty="0" smtClean="0">
                <a:solidFill>
                  <a:srgbClr val="0070C0"/>
                </a:solidFill>
              </a:rPr>
              <a:t>!»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Семья\Desktop\14b0fb98c6d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4547" y="1857364"/>
            <a:ext cx="8402295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Интернет-источники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u="sng" dirty="0" smtClean="0">
                <a:hlinkClick r:id="rId2"/>
              </a:rPr>
              <a:t>http://komikz.ru/images/5061_7f0K3_photo-11028.jpg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https://im3-tub-ru.yandex.net/i?id=6e6317c4db20f1dc50786593e1cf718e&amp;n=33&amp;h=190&amp;w=236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http://uc-cbs.ru/wp-content/uploads/2013/07/s10.jpg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http://image.issuu.com/140217200343-aef6903401403a424df489b662e1c1ac/jpg/page_1_thumb_large.jpg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http://100masel.ru/jst/image/5594397000f8f.jpg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http://www.culturerk.narod.ru/meropri/2013/pic/fest_pechora_0.jpg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http://pda.bnkomi.ru/content/news/images/14280/KAB_6572_preview_420.jpg</a:t>
            </a:r>
            <a:endParaRPr lang="ru-RU" dirty="0" smtClean="0"/>
          </a:p>
          <a:p>
            <a:r>
              <a:rPr lang="ru-RU" u="sng" dirty="0" smtClean="0">
                <a:hlinkClick r:id="rId9"/>
              </a:rPr>
              <a:t>http://команда-кочующие.рф/sites/default/files/0_61143_2d792602_L.JPG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http://znanie.podelise.ru/tw_files2/urls_914/17/d-16696/7z-docs/3_html_61f4f589.jpg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http://i.ytimg.com/vi/coiPHtl5Esc/hqdefault.jpg</a:t>
            </a:r>
            <a:endParaRPr lang="ru-RU" dirty="0" smtClean="0"/>
          </a:p>
          <a:p>
            <a:r>
              <a:rPr lang="ru-RU" u="sng" dirty="0" smtClean="0">
                <a:hlinkClick r:id="rId12"/>
              </a:rPr>
              <a:t>http://myfest.ru/tmp/cash/img/vk-310199749.jpg</a:t>
            </a:r>
            <a:endParaRPr lang="ru-RU" dirty="0" smtClean="0"/>
          </a:p>
          <a:p>
            <a:r>
              <a:rPr lang="ru-RU" u="sng" dirty="0" smtClean="0">
                <a:hlinkClick r:id="rId13"/>
              </a:rPr>
              <a:t>http://s017.radikal.ru/i422/1507/23/14b0fb98c6d4.jpg</a:t>
            </a:r>
            <a:endParaRPr lang="ru-RU" u="sng" dirty="0" smtClean="0"/>
          </a:p>
          <a:p>
            <a:r>
              <a:rPr lang="ru-RU" u="sng" dirty="0" smtClean="0"/>
              <a:t>Рисунки </a:t>
            </a:r>
            <a:r>
              <a:rPr lang="ru-RU" u="sng" dirty="0" err="1" smtClean="0"/>
              <a:t>Поздеевой</a:t>
            </a:r>
            <a:r>
              <a:rPr lang="ru-RU" u="sng" smtClean="0"/>
              <a:t> Алёны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Содержание: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24288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«Будем знакомы»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«Открывая этот мир волшебный»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«Слово-отражение мысли»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«Картины поэзии»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7" name="Picture 2" descr="C:\Users\Семья\Desktop\3_html_61f4f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5" y="3244985"/>
            <a:ext cx="4651559" cy="3342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"/>
            <a:ext cx="4357718" cy="2500305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0070C0"/>
                </a:solidFill>
              </a:rPr>
              <a:t>«Будем знакомы»</a:t>
            </a: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3600" b="1" i="1" u="sng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ngsanaUPC" pitchFamily="18" charset="-34"/>
              </a:rPr>
              <a:t>Чупров</a:t>
            </a:r>
            <a:r>
              <a:rPr lang="ru-RU" sz="3600" b="1" i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b="1" i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ngsanaUPC" pitchFamily="18" charset="-34"/>
              </a:rPr>
            </a:br>
            <a:r>
              <a:rPr lang="ru-RU" sz="3600" b="1" i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ngsanaUPC" pitchFamily="18" charset="-34"/>
              </a:rPr>
              <a:t> Олег Акимович</a:t>
            </a:r>
            <a:endParaRPr lang="ru-RU" sz="3600" b="1" i="1" u="sng" dirty="0">
              <a:solidFill>
                <a:srgbClr val="FF0000"/>
              </a:solidFill>
              <a:latin typeface="Batang" pitchFamily="18" charset="-127"/>
              <a:ea typeface="Batang" pitchFamily="18" charset="-127"/>
              <a:cs typeface="AngsanaUPC" pitchFamily="18" charset="-34"/>
            </a:endParaRPr>
          </a:p>
        </p:txBody>
      </p:sp>
      <p:pic>
        <p:nvPicPr>
          <p:cNvPr id="1026" name="Picture 2" descr="http://www.rospisatel.ru/images/chupr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1266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  <a:ea typeface="Batang" pitchFamily="18" charset="-127"/>
              </a:rPr>
              <a:t>Биография</a:t>
            </a:r>
            <a:r>
              <a:rPr lang="ru-RU" dirty="0" smtClean="0">
                <a:solidFill>
                  <a:srgbClr val="FF0000"/>
                </a:solidFill>
                <a:latin typeface="+mn-lt"/>
              </a:rPr>
              <a:t>  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071546"/>
            <a:ext cx="6858048" cy="55721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400" dirty="0" smtClean="0"/>
              <a:t>               </a:t>
            </a:r>
          </a:p>
          <a:p>
            <a:pPr>
              <a:buNone/>
            </a:pPr>
            <a:r>
              <a:rPr lang="ru-RU" sz="2400" dirty="0" smtClean="0"/>
              <a:t>                  </a:t>
            </a:r>
            <a:r>
              <a:rPr lang="ru-RU" sz="3500" b="1" dirty="0" smtClean="0">
                <a:solidFill>
                  <a:srgbClr val="0070C0"/>
                </a:solidFill>
              </a:rPr>
              <a:t>О. </a:t>
            </a:r>
            <a:r>
              <a:rPr lang="ru-RU" sz="3500" b="1" dirty="0" err="1" smtClean="0">
                <a:solidFill>
                  <a:srgbClr val="0070C0"/>
                </a:solidFill>
              </a:rPr>
              <a:t>А.Чупров</a:t>
            </a:r>
            <a:r>
              <a:rPr lang="ru-RU" sz="3500" b="1" dirty="0" smtClean="0">
                <a:solidFill>
                  <a:srgbClr val="0070C0"/>
                </a:solidFill>
              </a:rPr>
              <a:t> родился 7 марта 1939 года в селе Объячево </a:t>
            </a:r>
            <a:r>
              <a:rPr lang="ru-RU" sz="3500" b="1" dirty="0" err="1" smtClean="0">
                <a:solidFill>
                  <a:srgbClr val="0070C0"/>
                </a:solidFill>
              </a:rPr>
              <a:t>Прилузского</a:t>
            </a:r>
            <a:r>
              <a:rPr lang="ru-RU" sz="3500" b="1" dirty="0" smtClean="0">
                <a:solidFill>
                  <a:srgbClr val="0070C0"/>
                </a:solidFill>
              </a:rPr>
              <a:t> района Коми АССР. Детство и юность прошли в Усть-Цильме, где окончил среднюю школу и два года работал на строительстве новой школы.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0070C0"/>
                </a:solidFill>
              </a:rPr>
              <a:t>                В 1959 году поступил в Ленинградский университет, где проучился три года, после чего по материальным обстоятельствам пошёл работать на радио журналистом. 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0070C0"/>
                </a:solidFill>
              </a:rPr>
              <a:t>               В 1965 году поступил в Литературный институт имени А. М.Горького, закончил его в 1974 году. Член союза писателей СССР с 1991 года.</a:t>
            </a:r>
            <a:endParaRPr lang="ru-RU" sz="35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Семья\Desktop\отправить\chy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142852"/>
            <a:ext cx="1879613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  <a:ea typeface="Batang" pitchFamily="18" charset="-127"/>
              </a:rPr>
              <a:t>Достижения</a:t>
            </a:r>
            <a:endParaRPr lang="ru-RU" dirty="0">
              <a:solidFill>
                <a:srgbClr val="FF0000"/>
              </a:solidFill>
              <a:latin typeface="+mn-lt"/>
              <a:ea typeface="Batang" pitchFamily="18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00200"/>
            <a:ext cx="6686568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0070C0"/>
                </a:solidFill>
              </a:rPr>
              <a:t>Писать профессионально начал в 1960-е годы, впервые опубликовал стихи в сборнике «Перекличка» в 1966 году. Публиковался в коллективных сборниках «День поэзии» и других.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В 1989 году вышла первая книжка «Свидание с отцом» о Севере ,о жизни, о любви. Параллельно работал с композиторами.</a:t>
            </a:r>
          </a:p>
        </p:txBody>
      </p:sp>
      <p:pic>
        <p:nvPicPr>
          <p:cNvPr id="2050" name="Picture 2" descr="C:\Users\Семья\Desktop\отправить\page_1_thumb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2286016" cy="3228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552609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500" b="1" dirty="0" smtClean="0">
                <a:solidFill>
                  <a:srgbClr val="0070C0"/>
                </a:solidFill>
              </a:rPr>
              <a:t>Песни на слова О. Чупрова исполняли И. Кобзон, Э. </a:t>
            </a:r>
            <a:r>
              <a:rPr lang="ru-RU" sz="3500" b="1" dirty="0" err="1" smtClean="0">
                <a:solidFill>
                  <a:srgbClr val="0070C0"/>
                </a:solidFill>
              </a:rPr>
              <a:t>Хиль</a:t>
            </a:r>
            <a:r>
              <a:rPr lang="ru-RU" sz="3500" b="1" dirty="0" smtClean="0">
                <a:solidFill>
                  <a:srgbClr val="0070C0"/>
                </a:solidFill>
              </a:rPr>
              <a:t>, М. Магомаев, Э. Пьеха, А. Миронов, С. Захаров, М. Боярский и другие. О. </a:t>
            </a:r>
            <a:r>
              <a:rPr lang="ru-RU" sz="3500" b="1" dirty="0" err="1" smtClean="0">
                <a:solidFill>
                  <a:srgbClr val="0070C0"/>
                </a:solidFill>
              </a:rPr>
              <a:t>Чупров</a:t>
            </a:r>
            <a:r>
              <a:rPr lang="ru-RU" sz="3500" b="1" dirty="0" smtClean="0">
                <a:solidFill>
                  <a:srgbClr val="0070C0"/>
                </a:solidFill>
              </a:rPr>
              <a:t> – лауреат Всероссийского конкурса песни (1972), Международного конкурса детской песни (1987). С 1997 года профессор Международной славянской академии наук, образования, искусства и культуры, действительный член Петровской академии наук и искусств, член правления Санкт-Петербургской писательской организации.</a:t>
            </a:r>
          </a:p>
          <a:p>
            <a:pPr algn="r">
              <a:buNone/>
            </a:pPr>
            <a:r>
              <a:rPr lang="ru-RU" sz="2600" dirty="0" err="1" smtClean="0">
                <a:solidFill>
                  <a:srgbClr val="C00000"/>
                </a:solidFill>
              </a:rPr>
              <a:t>Дуркина</a:t>
            </a:r>
            <a:r>
              <a:rPr lang="ru-RU" sz="2600" dirty="0" smtClean="0">
                <a:solidFill>
                  <a:srgbClr val="C00000"/>
                </a:solidFill>
              </a:rPr>
              <a:t> </a:t>
            </a:r>
            <a:r>
              <a:rPr lang="ru-RU" sz="2600" dirty="0" err="1" smtClean="0">
                <a:solidFill>
                  <a:srgbClr val="C00000"/>
                </a:solidFill>
              </a:rPr>
              <a:t>Дарина</a:t>
            </a:r>
            <a:endParaRPr lang="ru-RU" sz="2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785818"/>
          </a:xfrm>
        </p:spPr>
        <p:txBody>
          <a:bodyPr>
            <a:noAutofit/>
          </a:bodyPr>
          <a:lstStyle/>
          <a:p>
            <a:endParaRPr lang="ru-RU" sz="8800" dirty="0"/>
          </a:p>
        </p:txBody>
      </p:sp>
      <p:pic>
        <p:nvPicPr>
          <p:cNvPr id="3074" name="Picture 2" descr="C:\Users\Семья\Desktop\отправить\s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620000" cy="507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«Открывая этот мир волшебный!»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Семья\Desktop\hq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7500990" cy="5625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Горка</a:t>
            </a:r>
          </a:p>
          <a:p>
            <a:pPr algn="ctr"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Усть-Цилёмская</a:t>
            </a:r>
            <a:r>
              <a:rPr lang="ru-RU" b="1" dirty="0" smtClean="0">
                <a:solidFill>
                  <a:srgbClr val="FF0000"/>
                </a:solidFill>
              </a:rPr>
              <a:t>, весёлая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Заиграла, </a:t>
            </a:r>
            <a:r>
              <a:rPr lang="ru-RU" b="1" dirty="0" smtClean="0">
                <a:solidFill>
                  <a:srgbClr val="FF0000"/>
                </a:solidFill>
              </a:rPr>
              <a:t>водит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закружился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Гость столичный смотрит зорко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Традиция</a:t>
            </a:r>
          </a:p>
          <a:p>
            <a:pPr algn="r">
              <a:buNone/>
            </a:pPr>
            <a:r>
              <a:rPr lang="ru-RU" sz="2400" b="1" dirty="0" err="1" smtClean="0">
                <a:solidFill>
                  <a:srgbClr val="0070C0"/>
                </a:solidFill>
              </a:rPr>
              <a:t>Поздеева</a:t>
            </a:r>
            <a:r>
              <a:rPr lang="ru-RU" sz="2400" b="1" dirty="0" smtClean="0">
                <a:solidFill>
                  <a:srgbClr val="0070C0"/>
                </a:solidFill>
              </a:rPr>
              <a:t> Алёна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596</Words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Олег Акимович Чупров «Горка Усть-Цилемская»</vt:lpstr>
      <vt:lpstr>Содержание:</vt:lpstr>
      <vt:lpstr>     «Будем знакомы»  Чупров  Олег Акимович</vt:lpstr>
      <vt:lpstr>Биография  </vt:lpstr>
      <vt:lpstr>Достижения</vt:lpstr>
      <vt:lpstr>Слайд 6</vt:lpstr>
      <vt:lpstr>Слайд 7</vt:lpstr>
      <vt:lpstr>«Открывая этот мир волшебный!» </vt:lpstr>
      <vt:lpstr>Слайд 9</vt:lpstr>
      <vt:lpstr>«Слово – отражение мысли»</vt:lpstr>
      <vt:lpstr>Сочинение –рассуждение.</vt:lpstr>
      <vt:lpstr>«Картины поэзии»  «Заиграла снова хромка, То грустна, то весела… И проходит устьцилёмка Главной улицей села…»</vt:lpstr>
      <vt:lpstr>«Кавалер за нею гордо, Следом –целый хоровод!»</vt:lpstr>
      <vt:lpstr>«Гость столичный смотрит зорко, Ловит чудо в объектив…»</vt:lpstr>
      <vt:lpstr>«Лишь в Усть-Цильме водят горку Под российский  Под мотив!»</vt:lpstr>
      <vt:lpstr>«Лишь в Усть-Цильме горку водят! «Горка» –танец устьцилём!»</vt:lpstr>
      <vt:lpstr>Интернет-источники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Чупров  Олег Акимович</dc:title>
  <dc:creator>Администратор</dc:creator>
  <cp:lastModifiedBy>Семья</cp:lastModifiedBy>
  <cp:revision>21</cp:revision>
  <dcterms:created xsi:type="dcterms:W3CDTF">2015-10-13T15:29:34Z</dcterms:created>
  <dcterms:modified xsi:type="dcterms:W3CDTF">2015-10-30T05:21:56Z</dcterms:modified>
</cp:coreProperties>
</file>